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Доброго времени суток, студент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Сегодняшний урок будет посвящен созданию простейшей сети в </a:t>
            </a:r>
            <a:r>
              <a:rPr lang="en-US" dirty="0" smtClean="0"/>
              <a:t>Cisco Packet Tracer, </a:t>
            </a:r>
            <a:r>
              <a:rPr lang="ru-RU" dirty="0" smtClean="0"/>
              <a:t>который будет включать в себя:</a:t>
            </a:r>
          </a:p>
          <a:p>
            <a:pPr lvl="1"/>
            <a:r>
              <a:rPr lang="ru-RU" dirty="0" smtClean="0"/>
              <a:t>Настройку маршрутизатора</a:t>
            </a:r>
          </a:p>
          <a:p>
            <a:pPr lvl="1"/>
            <a:r>
              <a:rPr lang="ru-RU" dirty="0" smtClean="0"/>
              <a:t>Настройку коммутатора</a:t>
            </a:r>
          </a:p>
          <a:p>
            <a:pPr lvl="1"/>
            <a:r>
              <a:rPr lang="ru-RU" dirty="0" smtClean="0"/>
              <a:t>Настройку </a:t>
            </a:r>
            <a:r>
              <a:rPr lang="en-US" dirty="0" smtClean="0"/>
              <a:t>DNS-</a:t>
            </a:r>
            <a:r>
              <a:rPr lang="ru-RU" dirty="0" smtClean="0"/>
              <a:t>сервера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68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Перенастраиваем маршрутизатор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Используемые команды</a:t>
            </a:r>
            <a:endParaRPr lang="en-US" dirty="0" smtClean="0"/>
          </a:p>
          <a:p>
            <a:pPr marL="530352" lvl="1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conf</a:t>
            </a:r>
            <a:r>
              <a:rPr lang="en-US" dirty="0" smtClean="0"/>
              <a:t> t</a:t>
            </a:r>
          </a:p>
          <a:p>
            <a:pPr marL="530352" lvl="1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int</a:t>
            </a:r>
            <a:r>
              <a:rPr lang="en-US" dirty="0" smtClean="0"/>
              <a:t> fa 0/0.4</a:t>
            </a:r>
          </a:p>
          <a:p>
            <a:pPr marL="530352" lvl="1" indent="0">
              <a:buNone/>
            </a:pPr>
            <a:r>
              <a:rPr lang="en-US" dirty="0" smtClean="0"/>
              <a:t>#encapsulation dot1Q 4</a:t>
            </a:r>
          </a:p>
          <a:p>
            <a:pPr marL="530352" lvl="1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ip</a:t>
            </a:r>
            <a:r>
              <a:rPr lang="en-US" dirty="0" smtClean="0"/>
              <a:t> address 192.168.4.1 255.255.255.0</a:t>
            </a:r>
          </a:p>
          <a:p>
            <a:pPr marL="530352" lvl="1" indent="0">
              <a:buNone/>
            </a:pPr>
            <a:r>
              <a:rPr lang="en-US" dirty="0" smtClean="0"/>
              <a:t>#no shutdown</a:t>
            </a:r>
          </a:p>
          <a:p>
            <a:pPr marL="530352" lvl="1" indent="0">
              <a:buNone/>
            </a:pPr>
            <a:r>
              <a:rPr lang="en-US" dirty="0" smtClean="0"/>
              <a:t>#exit</a:t>
            </a:r>
          </a:p>
          <a:p>
            <a:pPr marL="530352" lvl="1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ip</a:t>
            </a:r>
            <a:r>
              <a:rPr lang="en-US" dirty="0" smtClean="0"/>
              <a:t> domain-lookup</a:t>
            </a:r>
          </a:p>
          <a:p>
            <a:pPr marL="530352" lvl="1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ip</a:t>
            </a:r>
            <a:r>
              <a:rPr lang="en-US" dirty="0" smtClean="0"/>
              <a:t> name-server 192.168.4.2</a:t>
            </a:r>
          </a:p>
          <a:p>
            <a:pPr marL="530352" lvl="1" indent="0">
              <a:buNone/>
            </a:pPr>
            <a:r>
              <a:rPr lang="en-US" dirty="0" smtClean="0"/>
              <a:t>#exit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16308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последний. Добавляем адрес ДНС</a:t>
            </a:r>
            <a:r>
              <a:rPr lang="en-US" dirty="0" smtClean="0"/>
              <a:t> </a:t>
            </a:r>
            <a:r>
              <a:rPr lang="ru-RU" dirty="0" smtClean="0"/>
              <a:t>сервера в конфигурацию наших ПК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ru-RU" dirty="0" smtClean="0"/>
              <a:t>И проверяем командой </a:t>
            </a:r>
            <a:r>
              <a:rPr lang="en-US" dirty="0" smtClean="0"/>
              <a:t>ping &lt;</a:t>
            </a:r>
            <a:r>
              <a:rPr lang="ru-RU" dirty="0" smtClean="0"/>
              <a:t>имя ПК, которое вы указали в конфигурации </a:t>
            </a:r>
            <a:r>
              <a:rPr lang="en-US" dirty="0" smtClean="0"/>
              <a:t>DNS </a:t>
            </a:r>
            <a:r>
              <a:rPr lang="ru-RU" dirty="0" smtClean="0"/>
              <a:t>сервера</a:t>
            </a:r>
            <a:r>
              <a:rPr lang="en-US" dirty="0" smtClean="0"/>
              <a:t>&gt;</a:t>
            </a:r>
            <a:r>
              <a:rPr lang="ru-RU" dirty="0" smtClean="0"/>
              <a:t>. Готово!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23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первый.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Разместим на экране приложения необходимое нам оборудование и соединим его.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5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второй. Настройка коммутатора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403558"/>
          </a:xfrm>
        </p:spPr>
        <p:txBody>
          <a:bodyPr>
            <a:normAutofit fontScale="77500" lnSpcReduction="20000"/>
          </a:bodyPr>
          <a:lstStyle/>
          <a:p>
            <a:r>
              <a:rPr lang="ru-RU" sz="2300" dirty="0" smtClean="0"/>
              <a:t>Откроем настройки коммутатора, дважды щелкнув по </a:t>
            </a:r>
            <a:r>
              <a:rPr lang="en-US" sz="2300" dirty="0" smtClean="0"/>
              <a:t>Switch0</a:t>
            </a:r>
          </a:p>
          <a:p>
            <a:r>
              <a:rPr lang="ru-RU" sz="2300" dirty="0" smtClean="0"/>
              <a:t>Откроем вкладку </a:t>
            </a:r>
            <a:r>
              <a:rPr lang="en-US" sz="2300" dirty="0" smtClean="0"/>
              <a:t>CLI</a:t>
            </a:r>
            <a:r>
              <a:rPr lang="ru-RU" sz="2300" dirty="0" smtClean="0"/>
              <a:t> и настроим </a:t>
            </a:r>
            <a:r>
              <a:rPr lang="en-US" sz="2300" dirty="0" smtClean="0"/>
              <a:t>VLAN </a:t>
            </a:r>
            <a:r>
              <a:rPr lang="ru-RU" sz="2300" dirty="0" smtClean="0"/>
              <a:t>(список команд ниже)</a:t>
            </a:r>
            <a:endParaRPr lang="en-US" sz="2300" dirty="0" smtClean="0"/>
          </a:p>
          <a:p>
            <a:pPr marL="530352" lvl="1" indent="0">
              <a:buNone/>
            </a:pPr>
            <a:r>
              <a:rPr lang="en-US" sz="2300" dirty="0" err="1" smtClean="0"/>
              <a:t>en</a:t>
            </a:r>
            <a:endParaRPr lang="en-US" sz="2300" dirty="0" smtClean="0"/>
          </a:p>
          <a:p>
            <a:pPr marL="530352" lvl="1" indent="0">
              <a:buNone/>
            </a:pPr>
            <a:r>
              <a:rPr lang="en-US" sz="2300" dirty="0" smtClean="0"/>
              <a:t>#</a:t>
            </a:r>
            <a:r>
              <a:rPr lang="en-US" sz="2300" dirty="0" err="1" smtClean="0"/>
              <a:t>conf</a:t>
            </a:r>
            <a:r>
              <a:rPr lang="en-US" sz="2300" dirty="0" smtClean="0"/>
              <a:t> t</a:t>
            </a:r>
          </a:p>
          <a:p>
            <a:pPr marL="530352" lvl="1" indent="0">
              <a:buNone/>
            </a:pPr>
            <a:r>
              <a:rPr lang="en-US" sz="2300" dirty="0" smtClean="0"/>
              <a:t>#</a:t>
            </a:r>
            <a:r>
              <a:rPr lang="en-US" sz="2300" dirty="0" err="1" smtClean="0"/>
              <a:t>vlan</a:t>
            </a:r>
            <a:r>
              <a:rPr lang="en-US" sz="2300" dirty="0" smtClean="0"/>
              <a:t> 2</a:t>
            </a:r>
          </a:p>
          <a:p>
            <a:pPr marL="530352" lvl="1" indent="0">
              <a:buNone/>
            </a:pPr>
            <a:r>
              <a:rPr lang="en-US" sz="2300" dirty="0" smtClean="0"/>
              <a:t>#name VLAN2</a:t>
            </a:r>
          </a:p>
          <a:p>
            <a:pPr marL="530352" lvl="1" indent="0">
              <a:buNone/>
            </a:pPr>
            <a:r>
              <a:rPr lang="en-US" sz="2300" dirty="0" smtClean="0"/>
              <a:t>#exit</a:t>
            </a:r>
          </a:p>
          <a:p>
            <a:pPr marL="530352" lvl="1" indent="0">
              <a:buNone/>
            </a:pPr>
            <a:r>
              <a:rPr lang="en-US" sz="2300" dirty="0" smtClean="0"/>
              <a:t>#</a:t>
            </a:r>
            <a:r>
              <a:rPr lang="en-US" sz="2300" dirty="0" err="1" smtClean="0"/>
              <a:t>int</a:t>
            </a:r>
            <a:r>
              <a:rPr lang="en-US" sz="2300" dirty="0" smtClean="0"/>
              <a:t> fa 0/1</a:t>
            </a:r>
          </a:p>
          <a:p>
            <a:pPr marL="530352" lvl="1" indent="0">
              <a:buNone/>
            </a:pPr>
            <a:r>
              <a:rPr lang="en-US" sz="2300" dirty="0" smtClean="0"/>
              <a:t>#</a:t>
            </a:r>
            <a:r>
              <a:rPr lang="en-US" sz="2300" dirty="0" err="1" smtClean="0"/>
              <a:t>switchport</a:t>
            </a:r>
            <a:r>
              <a:rPr lang="en-US" sz="2300" dirty="0" smtClean="0"/>
              <a:t> mode access</a:t>
            </a:r>
          </a:p>
          <a:p>
            <a:pPr marL="530352" lvl="1" indent="0">
              <a:buNone/>
            </a:pPr>
            <a:r>
              <a:rPr lang="en-US" sz="2300" dirty="0" smtClean="0"/>
              <a:t>#</a:t>
            </a:r>
            <a:r>
              <a:rPr lang="en-US" sz="2300" dirty="0" err="1" smtClean="0"/>
              <a:t>switchport</a:t>
            </a:r>
            <a:r>
              <a:rPr lang="en-US" sz="2300" dirty="0" smtClean="0"/>
              <a:t> access </a:t>
            </a:r>
            <a:r>
              <a:rPr lang="en-US" sz="2300" dirty="0" err="1" smtClean="0"/>
              <a:t>vlan</a:t>
            </a:r>
            <a:r>
              <a:rPr lang="en-US" sz="2300" dirty="0" smtClean="0"/>
              <a:t> 2</a:t>
            </a:r>
          </a:p>
          <a:p>
            <a:pPr marL="530352" lvl="1" indent="0">
              <a:buNone/>
            </a:pPr>
            <a:r>
              <a:rPr lang="en-US" sz="2300" dirty="0" smtClean="0"/>
              <a:t>#</a:t>
            </a:r>
            <a:r>
              <a:rPr lang="en-US" sz="2300" dirty="0" err="1" smtClean="0"/>
              <a:t>int</a:t>
            </a:r>
            <a:r>
              <a:rPr lang="en-US" sz="2300" dirty="0" smtClean="0"/>
              <a:t> fa 0/3</a:t>
            </a:r>
          </a:p>
          <a:p>
            <a:pPr marL="530352" lvl="1" indent="0">
              <a:buNone/>
            </a:pPr>
            <a:r>
              <a:rPr lang="en-US" sz="2300" dirty="0" smtClean="0"/>
              <a:t>#</a:t>
            </a:r>
            <a:r>
              <a:rPr lang="en-US" sz="2300" dirty="0" err="1" smtClean="0"/>
              <a:t>switchport</a:t>
            </a:r>
            <a:r>
              <a:rPr lang="en-US" sz="2300" dirty="0" smtClean="0"/>
              <a:t> mode trunk</a:t>
            </a:r>
          </a:p>
          <a:p>
            <a:pPr marL="530352" lvl="1" indent="0">
              <a:buNone/>
            </a:pPr>
            <a:r>
              <a:rPr lang="en-US" sz="2300" dirty="0" smtClean="0"/>
              <a:t>#</a:t>
            </a:r>
            <a:r>
              <a:rPr lang="en-US" sz="2300" dirty="0" err="1" smtClean="0"/>
              <a:t>switchport</a:t>
            </a:r>
            <a:r>
              <a:rPr lang="en-US" sz="2300" dirty="0" smtClean="0"/>
              <a:t> trunk allowed </a:t>
            </a:r>
            <a:r>
              <a:rPr lang="en-US" sz="2300" dirty="0" err="1" smtClean="0"/>
              <a:t>vlan</a:t>
            </a:r>
            <a:r>
              <a:rPr lang="en-US" sz="2300" dirty="0" smtClean="0"/>
              <a:t> 2</a:t>
            </a:r>
            <a:r>
              <a:rPr lang="ru-RU" sz="2300" dirty="0" smtClean="0"/>
              <a:t>,3</a:t>
            </a:r>
          </a:p>
          <a:p>
            <a:pPr marL="530352" lvl="1" indent="0">
              <a:buNone/>
            </a:pPr>
            <a:r>
              <a:rPr lang="en-US" sz="2300" dirty="0" smtClean="0"/>
              <a:t>#exit</a:t>
            </a:r>
          </a:p>
          <a:p>
            <a:pPr marL="530352" lvl="1" indent="0">
              <a:buNone/>
            </a:pP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3673642" y="3513221"/>
            <a:ext cx="2498558" cy="747781"/>
            <a:chOff x="3247855" y="3278787"/>
            <a:chExt cx="2498558" cy="747781"/>
          </a:xfrm>
        </p:grpSpPr>
        <p:sp>
          <p:nvSpPr>
            <p:cNvPr id="4" name="Правая фигурная скобка 3"/>
            <p:cNvSpPr/>
            <p:nvPr/>
          </p:nvSpPr>
          <p:spPr>
            <a:xfrm>
              <a:off x="3247855" y="3278787"/>
              <a:ext cx="201198" cy="747781"/>
            </a:xfrm>
            <a:prstGeom prst="rightBrac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49053" y="3465552"/>
              <a:ext cx="22973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Повторить для </a:t>
              </a:r>
              <a:r>
                <a:rPr lang="en-US" dirty="0" smtClean="0"/>
                <a:t>VLAN3</a:t>
              </a:r>
              <a:endParaRPr lang="ru-RU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788569" y="4363410"/>
            <a:ext cx="3345456" cy="850274"/>
            <a:chOff x="4114800" y="4076700"/>
            <a:chExt cx="3345456" cy="850274"/>
          </a:xfrm>
        </p:grpSpPr>
        <p:sp>
          <p:nvSpPr>
            <p:cNvPr id="5" name="Правая фигурная скобка 4"/>
            <p:cNvSpPr/>
            <p:nvPr/>
          </p:nvSpPr>
          <p:spPr>
            <a:xfrm>
              <a:off x="4114800" y="4076700"/>
              <a:ext cx="240632" cy="850274"/>
            </a:xfrm>
            <a:prstGeom prst="rightBrac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55432" y="4261002"/>
              <a:ext cx="31048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Повторить для </a:t>
              </a:r>
              <a:r>
                <a:rPr lang="en-US" dirty="0" smtClean="0"/>
                <a:t>fa 0/2 </a:t>
              </a:r>
              <a:r>
                <a:rPr lang="ru-RU" dirty="0" smtClean="0"/>
                <a:t>и </a:t>
              </a:r>
              <a:r>
                <a:rPr lang="en-US" dirty="0" err="1" smtClean="0"/>
                <a:t>vlan</a:t>
              </a:r>
              <a:r>
                <a:rPr lang="en-US" dirty="0" smtClean="0"/>
                <a:t> 3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02935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третий. Настройка маршрутизатора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Откроем настройки коммутатора, дважды щелкнув по </a:t>
            </a:r>
            <a:r>
              <a:rPr lang="en-US" dirty="0" smtClean="0"/>
              <a:t>Router0</a:t>
            </a:r>
            <a:endParaRPr lang="en-US" dirty="0"/>
          </a:p>
          <a:p>
            <a:r>
              <a:rPr lang="ru-RU" dirty="0"/>
              <a:t>Откроем вкладку </a:t>
            </a:r>
            <a:r>
              <a:rPr lang="en-US" dirty="0" smtClean="0"/>
              <a:t>CLI</a:t>
            </a:r>
          </a:p>
          <a:p>
            <a:r>
              <a:rPr lang="ru-RU" dirty="0" smtClean="0"/>
              <a:t>«Поднимем» порт роутера</a:t>
            </a:r>
          </a:p>
          <a:p>
            <a:pPr marL="530352" lvl="1" indent="0">
              <a:buNone/>
            </a:pPr>
            <a:r>
              <a:rPr lang="en-US" dirty="0" err="1" smtClean="0"/>
              <a:t>en</a:t>
            </a:r>
            <a:endParaRPr lang="en-US" dirty="0" smtClean="0"/>
          </a:p>
          <a:p>
            <a:pPr marL="530352" lvl="1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conf</a:t>
            </a:r>
            <a:r>
              <a:rPr lang="en-US" dirty="0" smtClean="0"/>
              <a:t> t</a:t>
            </a:r>
          </a:p>
          <a:p>
            <a:pPr marL="530352" lvl="1" indent="0">
              <a:buNone/>
            </a:pPr>
            <a:r>
              <a:rPr lang="en-US" dirty="0" smtClean="0"/>
              <a:t>#no shutdown</a:t>
            </a:r>
          </a:p>
          <a:p>
            <a:pPr marL="530352" lvl="1" indent="0">
              <a:buNone/>
            </a:pPr>
            <a:r>
              <a:rPr lang="en-US" dirty="0" smtClean="0"/>
              <a:t>#exit</a:t>
            </a:r>
            <a:endParaRPr lang="ru-RU" dirty="0" smtClean="0"/>
          </a:p>
          <a:p>
            <a:r>
              <a:rPr lang="ru-RU" dirty="0" smtClean="0"/>
              <a:t>Создадим </a:t>
            </a:r>
            <a:r>
              <a:rPr lang="ru-RU" dirty="0" err="1" smtClean="0"/>
              <a:t>сабинтерфейсы</a:t>
            </a:r>
            <a:r>
              <a:rPr lang="ru-RU" dirty="0" smtClean="0"/>
              <a:t> для </a:t>
            </a:r>
            <a:r>
              <a:rPr lang="en-US" dirty="0" smtClean="0"/>
              <a:t>VLAN</a:t>
            </a:r>
          </a:p>
          <a:p>
            <a:pPr marL="530352" lvl="1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int</a:t>
            </a:r>
            <a:r>
              <a:rPr lang="en-US" dirty="0" smtClean="0"/>
              <a:t> fa 0/0.2</a:t>
            </a:r>
          </a:p>
          <a:p>
            <a:pPr marL="530352" lvl="1" indent="0">
              <a:buNone/>
            </a:pPr>
            <a:r>
              <a:rPr lang="en-US" dirty="0" smtClean="0"/>
              <a:t>#encapsulation dot1Q 2</a:t>
            </a:r>
          </a:p>
          <a:p>
            <a:pPr marL="530352" lvl="1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ip</a:t>
            </a:r>
            <a:r>
              <a:rPr lang="en-US" dirty="0" smtClean="0"/>
              <a:t> address 192.168.2.1 255.255.255.0</a:t>
            </a:r>
          </a:p>
          <a:p>
            <a:pPr marL="530352" lvl="1" indent="0">
              <a:buNone/>
            </a:pPr>
            <a:r>
              <a:rPr lang="en-US" dirty="0" smtClean="0"/>
              <a:t>#no shutdown</a:t>
            </a:r>
          </a:p>
          <a:p>
            <a:pPr marL="530352" lvl="1" indent="0">
              <a:buNone/>
            </a:pPr>
            <a:r>
              <a:rPr lang="en-US" dirty="0" smtClean="0"/>
              <a:t>#exit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6416842" y="5229726"/>
            <a:ext cx="2663219" cy="1491916"/>
            <a:chOff x="3247855" y="3278787"/>
            <a:chExt cx="2663219" cy="747781"/>
          </a:xfrm>
        </p:grpSpPr>
        <p:sp>
          <p:nvSpPr>
            <p:cNvPr id="5" name="Правая фигурная скобка 4"/>
            <p:cNvSpPr/>
            <p:nvPr/>
          </p:nvSpPr>
          <p:spPr>
            <a:xfrm>
              <a:off x="3247855" y="3278787"/>
              <a:ext cx="201198" cy="747781"/>
            </a:xfrm>
            <a:prstGeom prst="rightBrac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49053" y="3560119"/>
              <a:ext cx="2462021" cy="1851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Повторить для </a:t>
              </a:r>
              <a:r>
                <a:rPr lang="en-US" dirty="0" smtClean="0"/>
                <a:t>fa 0/0.3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927087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2652" y="2723148"/>
            <a:ext cx="9601200" cy="1485900"/>
          </a:xfrm>
        </p:spPr>
        <p:txBody>
          <a:bodyPr/>
          <a:lstStyle/>
          <a:p>
            <a:r>
              <a:rPr lang="ru-RU" dirty="0" smtClean="0"/>
              <a:t>Шаг четвертый. Настраиваем ПК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17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Шаг пятый. Повторяем предыдущие шаги для второй части сети (самостоятельно)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</a:t>
            </a:r>
            <a:r>
              <a:rPr lang="ru-RU" dirty="0" smtClean="0"/>
              <a:t> адреса </a:t>
            </a:r>
            <a:r>
              <a:rPr lang="en-US" dirty="0" smtClean="0"/>
              <a:t>192.170.x.x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440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шестой. Проверяем </a:t>
            </a:r>
            <a:r>
              <a:rPr lang="ru-RU" dirty="0" err="1" smtClean="0"/>
              <a:t>пинг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688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седьмой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Добавляем </a:t>
            </a:r>
            <a:r>
              <a:rPr lang="en-US" dirty="0" smtClean="0"/>
              <a:t>DNS </a:t>
            </a:r>
            <a:r>
              <a:rPr lang="ru-RU" dirty="0" smtClean="0"/>
              <a:t>сервер, подключаем его к коммутатору</a:t>
            </a:r>
          </a:p>
          <a:p>
            <a:r>
              <a:rPr lang="ru-RU" dirty="0" smtClean="0"/>
              <a:t>Настраиваем </a:t>
            </a:r>
            <a:r>
              <a:rPr lang="en-US" dirty="0" smtClean="0"/>
              <a:t>IP</a:t>
            </a:r>
          </a:p>
          <a:p>
            <a:r>
              <a:rPr lang="ru-RU" dirty="0" smtClean="0"/>
              <a:t>Настраиваем сервер</a:t>
            </a:r>
            <a:r>
              <a:rPr lang="ru-RU" dirty="0"/>
              <a:t>, открыв вкладку </a:t>
            </a:r>
            <a:r>
              <a:rPr lang="en-US" dirty="0"/>
              <a:t>Services </a:t>
            </a:r>
            <a:r>
              <a:rPr lang="ru-RU" dirty="0"/>
              <a:t>и добавив </a:t>
            </a:r>
            <a:r>
              <a:rPr lang="en-US" dirty="0"/>
              <a:t>IP </a:t>
            </a:r>
            <a:r>
              <a:rPr lang="ru-RU" dirty="0"/>
              <a:t>адреса наших ПК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773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восьмой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Создаем </a:t>
            </a:r>
            <a:r>
              <a:rPr lang="en-US" dirty="0" smtClean="0"/>
              <a:t>VLAN </a:t>
            </a:r>
            <a:r>
              <a:rPr lang="ru-RU" dirty="0" smtClean="0"/>
              <a:t>для сервера на коммутаторе</a:t>
            </a:r>
          </a:p>
          <a:p>
            <a:pPr marL="530352" lvl="1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conf</a:t>
            </a:r>
            <a:r>
              <a:rPr lang="en-US" dirty="0" smtClean="0"/>
              <a:t> t</a:t>
            </a:r>
          </a:p>
          <a:p>
            <a:pPr marL="530352" lvl="1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vlan</a:t>
            </a:r>
            <a:r>
              <a:rPr lang="en-US" dirty="0" smtClean="0"/>
              <a:t> 4</a:t>
            </a:r>
          </a:p>
          <a:p>
            <a:pPr marL="530352" lvl="1" indent="0">
              <a:buNone/>
            </a:pPr>
            <a:r>
              <a:rPr lang="en-US" dirty="0" smtClean="0"/>
              <a:t>#name VLAN4</a:t>
            </a:r>
          </a:p>
          <a:p>
            <a:pPr marL="530352" lvl="1" indent="0">
              <a:buNone/>
            </a:pPr>
            <a:r>
              <a:rPr lang="en-US" dirty="0" smtClean="0"/>
              <a:t>#exit</a:t>
            </a:r>
          </a:p>
          <a:p>
            <a:pPr marL="530352" lvl="1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int</a:t>
            </a:r>
            <a:r>
              <a:rPr lang="en-US" dirty="0" smtClean="0"/>
              <a:t> fa 0/4</a:t>
            </a:r>
          </a:p>
          <a:p>
            <a:pPr marL="530352" lvl="1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switchport</a:t>
            </a:r>
            <a:r>
              <a:rPr lang="en-US" dirty="0" smtClean="0"/>
              <a:t> mode access</a:t>
            </a:r>
          </a:p>
          <a:p>
            <a:pPr marL="530352" lvl="1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switchport</a:t>
            </a:r>
            <a:r>
              <a:rPr lang="en-US" dirty="0" smtClean="0"/>
              <a:t> access </a:t>
            </a:r>
            <a:r>
              <a:rPr lang="en-US" dirty="0" err="1" smtClean="0"/>
              <a:t>vlan</a:t>
            </a:r>
            <a:r>
              <a:rPr lang="en-US" dirty="0" smtClean="0"/>
              <a:t> 4</a:t>
            </a:r>
          </a:p>
          <a:p>
            <a:pPr marL="530352" lvl="1" indent="0">
              <a:buNone/>
            </a:pPr>
            <a:r>
              <a:rPr lang="en-US" dirty="0" smtClean="0"/>
              <a:t>#no shutdown</a:t>
            </a:r>
          </a:p>
          <a:p>
            <a:pPr marL="530352" lvl="1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switchport</a:t>
            </a:r>
            <a:r>
              <a:rPr lang="en-US" dirty="0" smtClean="0"/>
              <a:t> mode trunk</a:t>
            </a:r>
          </a:p>
          <a:p>
            <a:pPr marL="530352" lvl="1" indent="0">
              <a:buNone/>
            </a:pPr>
            <a:r>
              <a:rPr lang="en-US" dirty="0" smtClean="0"/>
              <a:t>#</a:t>
            </a:r>
            <a:r>
              <a:rPr lang="en-US" dirty="0" err="1" smtClean="0"/>
              <a:t>switchport</a:t>
            </a:r>
            <a:r>
              <a:rPr lang="en-US" dirty="0" smtClean="0"/>
              <a:t> trunk allowed </a:t>
            </a:r>
            <a:r>
              <a:rPr lang="en-US" dirty="0" err="1" smtClean="0"/>
              <a:t>vlan</a:t>
            </a:r>
            <a:r>
              <a:rPr lang="en-US" dirty="0" smtClean="0"/>
              <a:t> 2,3,4</a:t>
            </a:r>
          </a:p>
          <a:p>
            <a:pPr marL="530352" lvl="1" indent="0">
              <a:buNone/>
            </a:pPr>
            <a:r>
              <a:rPr lang="en-US" dirty="0" smtClean="0"/>
              <a:t>#exit</a:t>
            </a:r>
          </a:p>
        </p:txBody>
      </p:sp>
    </p:spTree>
    <p:extLst>
      <p:ext uri="{BB962C8B-B14F-4D97-AF65-F5344CB8AC3E}">
        <p14:creationId xmlns:p14="http://schemas.microsoft.com/office/powerpoint/2010/main" val="335031628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107</TotalTime>
  <Words>337</Words>
  <Application>Microsoft Office PowerPoint</Application>
  <PresentationFormat>Широкоэкранный</PresentationFormat>
  <Paragraphs>73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Доброго времени суток, студент</vt:lpstr>
      <vt:lpstr>Шаг первый.</vt:lpstr>
      <vt:lpstr>Шаг второй. Настройка коммутатора</vt:lpstr>
      <vt:lpstr>Шаг третий. Настройка маршрутизатора</vt:lpstr>
      <vt:lpstr>Шаг четвертый. Настраиваем ПК</vt:lpstr>
      <vt:lpstr>Шаг пятый. Повторяем предыдущие шаги для второй части сети (самостоятельно)</vt:lpstr>
      <vt:lpstr>Шаг шестой. Проверяем пинг</vt:lpstr>
      <vt:lpstr>Шаг седьмой</vt:lpstr>
      <vt:lpstr>Шаг восьмой</vt:lpstr>
      <vt:lpstr>Перенастраиваем маршрутизатор</vt:lpstr>
      <vt:lpstr>Шаг последний. Добавляем адрес ДНС сервера в конфигурацию наших ПК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Доброго времени суток, студент</dc:title>
  <dc:creator>Олег Целищев</dc:creator>
  <cp:lastModifiedBy>Олег Целищев</cp:lastModifiedBy>
  <cp:revision>8</cp:revision>
  <dcterms:created xsi:type="dcterms:W3CDTF">2019-03-22T23:52:58Z</dcterms:created>
  <dcterms:modified xsi:type="dcterms:W3CDTF">2019-03-23T01:40:12Z</dcterms:modified>
</cp:coreProperties>
</file>